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65" r:id="rId4"/>
    <p:sldId id="264" r:id="rId5"/>
    <p:sldId id="260" r:id="rId6"/>
    <p:sldId id="261" r:id="rId7"/>
    <p:sldId id="262" r:id="rId8"/>
    <p:sldId id="263" r:id="rId9"/>
    <p:sldId id="266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58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60066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-110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d Talha" userId="13bbd04f2ee2dda0" providerId="LiveId" clId="{32A6C568-1A25-4592-A80F-152D133EC9D6}"/>
    <pc:docChg chg="undo custSel addSld modSld">
      <pc:chgData name="Mohd Talha" userId="13bbd04f2ee2dda0" providerId="LiveId" clId="{32A6C568-1A25-4592-A80F-152D133EC9D6}" dt="2021-06-11T04:26:31" v="678" actId="1076"/>
      <pc:docMkLst>
        <pc:docMk/>
      </pc:docMkLst>
      <pc:sldChg chg="addSp delSp modSp new mod">
        <pc:chgData name="Mohd Talha" userId="13bbd04f2ee2dda0" providerId="LiveId" clId="{32A6C568-1A25-4592-A80F-152D133EC9D6}" dt="2021-06-10T20:34:50.396" v="65" actId="1076"/>
        <pc:sldMkLst>
          <pc:docMk/>
          <pc:sldMk cId="905217863" sldId="268"/>
        </pc:sldMkLst>
        <pc:spChg chg="del">
          <ac:chgData name="Mohd Talha" userId="13bbd04f2ee2dda0" providerId="LiveId" clId="{32A6C568-1A25-4592-A80F-152D133EC9D6}" dt="2021-06-10T20:18:59.868" v="1" actId="478"/>
          <ac:spMkLst>
            <pc:docMk/>
            <pc:sldMk cId="905217863" sldId="268"/>
            <ac:spMk id="2" creationId="{39EDA6EE-7C84-4475-8CE6-218601A6D44B}"/>
          </ac:spMkLst>
        </pc:spChg>
        <pc:spChg chg="mod">
          <ac:chgData name="Mohd Talha" userId="13bbd04f2ee2dda0" providerId="LiveId" clId="{32A6C568-1A25-4592-A80F-152D133EC9D6}" dt="2021-06-10T20:29:25.281" v="63" actId="20577"/>
          <ac:spMkLst>
            <pc:docMk/>
            <pc:sldMk cId="905217863" sldId="268"/>
            <ac:spMk id="3" creationId="{752DD030-8AC7-4924-AFF4-86DA76E3864D}"/>
          </ac:spMkLst>
        </pc:spChg>
        <pc:picChg chg="add mod">
          <ac:chgData name="Mohd Talha" userId="13bbd04f2ee2dda0" providerId="LiveId" clId="{32A6C568-1A25-4592-A80F-152D133EC9D6}" dt="2021-06-10T20:26:27.859" v="33" actId="1076"/>
          <ac:picMkLst>
            <pc:docMk/>
            <pc:sldMk cId="905217863" sldId="268"/>
            <ac:picMk id="5" creationId="{4C6CF590-7E5E-4D7B-9DAB-DA72A28E7DC8}"/>
          </ac:picMkLst>
        </pc:picChg>
        <pc:picChg chg="add mod">
          <ac:chgData name="Mohd Talha" userId="13bbd04f2ee2dda0" providerId="LiveId" clId="{32A6C568-1A25-4592-A80F-152D133EC9D6}" dt="2021-06-10T20:34:50.396" v="65" actId="1076"/>
          <ac:picMkLst>
            <pc:docMk/>
            <pc:sldMk cId="905217863" sldId="268"/>
            <ac:picMk id="7" creationId="{C40E9AAE-51D9-441C-AAB9-75808E3E8CAC}"/>
          </ac:picMkLst>
        </pc:picChg>
      </pc:sldChg>
      <pc:sldChg chg="addSp modSp new mod">
        <pc:chgData name="Mohd Talha" userId="13bbd04f2ee2dda0" providerId="LiveId" clId="{32A6C568-1A25-4592-A80F-152D133EC9D6}" dt="2021-06-10T20:39:50.395" v="150" actId="1076"/>
        <pc:sldMkLst>
          <pc:docMk/>
          <pc:sldMk cId="2761243650" sldId="269"/>
        </pc:sldMkLst>
        <pc:spChg chg="mod">
          <ac:chgData name="Mohd Talha" userId="13bbd04f2ee2dda0" providerId="LiveId" clId="{32A6C568-1A25-4592-A80F-152D133EC9D6}" dt="2021-06-10T20:37:17.275" v="91" actId="20577"/>
          <ac:spMkLst>
            <pc:docMk/>
            <pc:sldMk cId="2761243650" sldId="269"/>
            <ac:spMk id="2" creationId="{1FCDF803-65EF-433D-96B1-72FB70EF979E}"/>
          </ac:spMkLst>
        </pc:spChg>
        <pc:spChg chg="mod">
          <ac:chgData name="Mohd Talha" userId="13bbd04f2ee2dda0" providerId="LiveId" clId="{32A6C568-1A25-4592-A80F-152D133EC9D6}" dt="2021-06-10T20:39:33.517" v="148" actId="14100"/>
          <ac:spMkLst>
            <pc:docMk/>
            <pc:sldMk cId="2761243650" sldId="269"/>
            <ac:spMk id="3" creationId="{B17E9115-CC78-4506-AE7E-E02F75E91750}"/>
          </ac:spMkLst>
        </pc:spChg>
        <pc:picChg chg="add mod">
          <ac:chgData name="Mohd Talha" userId="13bbd04f2ee2dda0" providerId="LiveId" clId="{32A6C568-1A25-4592-A80F-152D133EC9D6}" dt="2021-06-10T20:39:50.395" v="150" actId="1076"/>
          <ac:picMkLst>
            <pc:docMk/>
            <pc:sldMk cId="2761243650" sldId="269"/>
            <ac:picMk id="5" creationId="{4FDF9D32-4912-4244-A59A-87B06AB1AB8A}"/>
          </ac:picMkLst>
        </pc:picChg>
      </pc:sldChg>
      <pc:sldChg chg="addSp delSp modSp new mod">
        <pc:chgData name="Mohd Talha" userId="13bbd04f2ee2dda0" providerId="LiveId" clId="{32A6C568-1A25-4592-A80F-152D133EC9D6}" dt="2021-06-10T20:46:59.678" v="208" actId="1076"/>
        <pc:sldMkLst>
          <pc:docMk/>
          <pc:sldMk cId="4136436548" sldId="270"/>
        </pc:sldMkLst>
        <pc:spChg chg="del">
          <ac:chgData name="Mohd Talha" userId="13bbd04f2ee2dda0" providerId="LiveId" clId="{32A6C568-1A25-4592-A80F-152D133EC9D6}" dt="2021-06-10T20:40:05.196" v="152" actId="478"/>
          <ac:spMkLst>
            <pc:docMk/>
            <pc:sldMk cId="4136436548" sldId="270"/>
            <ac:spMk id="2" creationId="{916145DC-4EC4-4284-9C1A-B3CE2073962D}"/>
          </ac:spMkLst>
        </pc:spChg>
        <pc:spChg chg="mod">
          <ac:chgData name="Mohd Talha" userId="13bbd04f2ee2dda0" providerId="LiveId" clId="{32A6C568-1A25-4592-A80F-152D133EC9D6}" dt="2021-06-10T20:46:41.544" v="206" actId="20577"/>
          <ac:spMkLst>
            <pc:docMk/>
            <pc:sldMk cId="4136436548" sldId="270"/>
            <ac:spMk id="3" creationId="{D3F943C8-44EB-4C64-83B4-409A1D995E76}"/>
          </ac:spMkLst>
        </pc:spChg>
        <pc:picChg chg="add mod">
          <ac:chgData name="Mohd Talha" userId="13bbd04f2ee2dda0" providerId="LiveId" clId="{32A6C568-1A25-4592-A80F-152D133EC9D6}" dt="2021-06-10T20:46:36.927" v="205" actId="14100"/>
          <ac:picMkLst>
            <pc:docMk/>
            <pc:sldMk cId="4136436548" sldId="270"/>
            <ac:picMk id="5" creationId="{C2D4AFD3-8342-429D-B41B-ADDE156ABD57}"/>
          </ac:picMkLst>
        </pc:picChg>
        <pc:picChg chg="add mod">
          <ac:chgData name="Mohd Talha" userId="13bbd04f2ee2dda0" providerId="LiveId" clId="{32A6C568-1A25-4592-A80F-152D133EC9D6}" dt="2021-06-10T20:46:53.672" v="207" actId="1076"/>
          <ac:picMkLst>
            <pc:docMk/>
            <pc:sldMk cId="4136436548" sldId="270"/>
            <ac:picMk id="7" creationId="{1BAD7163-C9A1-480F-8F90-B0A8B3C3F547}"/>
          </ac:picMkLst>
        </pc:picChg>
        <pc:picChg chg="add mod">
          <ac:chgData name="Mohd Talha" userId="13bbd04f2ee2dda0" providerId="LiveId" clId="{32A6C568-1A25-4592-A80F-152D133EC9D6}" dt="2021-06-10T20:46:59.678" v="208" actId="1076"/>
          <ac:picMkLst>
            <pc:docMk/>
            <pc:sldMk cId="4136436548" sldId="270"/>
            <ac:picMk id="9" creationId="{98211A37-431A-4134-B342-4EC8906525B3}"/>
          </ac:picMkLst>
        </pc:picChg>
      </pc:sldChg>
      <pc:sldChg chg="addSp delSp modSp new mod">
        <pc:chgData name="Mohd Talha" userId="13bbd04f2ee2dda0" providerId="LiveId" clId="{32A6C568-1A25-4592-A80F-152D133EC9D6}" dt="2021-06-10T21:03:11.258" v="227" actId="1076"/>
        <pc:sldMkLst>
          <pc:docMk/>
          <pc:sldMk cId="179718329" sldId="271"/>
        </pc:sldMkLst>
        <pc:spChg chg="del">
          <ac:chgData name="Mohd Talha" userId="13bbd04f2ee2dda0" providerId="LiveId" clId="{32A6C568-1A25-4592-A80F-152D133EC9D6}" dt="2021-06-10T21:01:24.267" v="210" actId="478"/>
          <ac:spMkLst>
            <pc:docMk/>
            <pc:sldMk cId="179718329" sldId="271"/>
            <ac:spMk id="2" creationId="{E26035E6-2DCD-4D93-89A2-B17DA1C6D27E}"/>
          </ac:spMkLst>
        </pc:spChg>
        <pc:spChg chg="mod">
          <ac:chgData name="Mohd Talha" userId="13bbd04f2ee2dda0" providerId="LiveId" clId="{32A6C568-1A25-4592-A80F-152D133EC9D6}" dt="2021-06-10T21:02:32.689" v="224" actId="20577"/>
          <ac:spMkLst>
            <pc:docMk/>
            <pc:sldMk cId="179718329" sldId="271"/>
            <ac:spMk id="3" creationId="{EE79C73A-9016-408C-9B9A-115BAFC4641E}"/>
          </ac:spMkLst>
        </pc:spChg>
        <pc:picChg chg="add mod">
          <ac:chgData name="Mohd Talha" userId="13bbd04f2ee2dda0" providerId="LiveId" clId="{32A6C568-1A25-4592-A80F-152D133EC9D6}" dt="2021-06-10T21:03:11.258" v="227" actId="1076"/>
          <ac:picMkLst>
            <pc:docMk/>
            <pc:sldMk cId="179718329" sldId="271"/>
            <ac:picMk id="5" creationId="{589DA6DD-923D-46D0-9F5F-9F20591CBF23}"/>
          </ac:picMkLst>
        </pc:picChg>
      </pc:sldChg>
      <pc:sldChg chg="addSp modSp new mod">
        <pc:chgData name="Mohd Talha" userId="13bbd04f2ee2dda0" providerId="LiveId" clId="{32A6C568-1A25-4592-A80F-152D133EC9D6}" dt="2021-06-10T21:05:28.924" v="256" actId="1076"/>
        <pc:sldMkLst>
          <pc:docMk/>
          <pc:sldMk cId="3338220579" sldId="272"/>
        </pc:sldMkLst>
        <pc:spChg chg="mod">
          <ac:chgData name="Mohd Talha" userId="13bbd04f2ee2dda0" providerId="LiveId" clId="{32A6C568-1A25-4592-A80F-152D133EC9D6}" dt="2021-06-10T21:03:50.623" v="245" actId="122"/>
          <ac:spMkLst>
            <pc:docMk/>
            <pc:sldMk cId="3338220579" sldId="272"/>
            <ac:spMk id="2" creationId="{2FB1124C-7968-4558-B5B5-AE9B58499616}"/>
          </ac:spMkLst>
        </pc:spChg>
        <pc:spChg chg="mod">
          <ac:chgData name="Mohd Talha" userId="13bbd04f2ee2dda0" providerId="LiveId" clId="{32A6C568-1A25-4592-A80F-152D133EC9D6}" dt="2021-06-10T21:04:31.148" v="253" actId="20577"/>
          <ac:spMkLst>
            <pc:docMk/>
            <pc:sldMk cId="3338220579" sldId="272"/>
            <ac:spMk id="3" creationId="{BE62B6C4-B753-4D95-9334-B2EF27C64CDB}"/>
          </ac:spMkLst>
        </pc:spChg>
        <pc:picChg chg="add mod">
          <ac:chgData name="Mohd Talha" userId="13bbd04f2ee2dda0" providerId="LiveId" clId="{32A6C568-1A25-4592-A80F-152D133EC9D6}" dt="2021-06-10T21:05:28.924" v="256" actId="1076"/>
          <ac:picMkLst>
            <pc:docMk/>
            <pc:sldMk cId="3338220579" sldId="272"/>
            <ac:picMk id="5" creationId="{4DD57D58-CBD2-492D-A51A-81E609272704}"/>
          </ac:picMkLst>
        </pc:picChg>
      </pc:sldChg>
      <pc:sldChg chg="addSp delSp modSp new mod">
        <pc:chgData name="Mohd Talha" userId="13bbd04f2ee2dda0" providerId="LiveId" clId="{32A6C568-1A25-4592-A80F-152D133EC9D6}" dt="2021-06-10T21:09:02.819" v="287" actId="1076"/>
        <pc:sldMkLst>
          <pc:docMk/>
          <pc:sldMk cId="3049128969" sldId="273"/>
        </pc:sldMkLst>
        <pc:spChg chg="del">
          <ac:chgData name="Mohd Talha" userId="13bbd04f2ee2dda0" providerId="LiveId" clId="{32A6C568-1A25-4592-A80F-152D133EC9D6}" dt="2021-06-10T21:05:46.609" v="258" actId="478"/>
          <ac:spMkLst>
            <pc:docMk/>
            <pc:sldMk cId="3049128969" sldId="273"/>
            <ac:spMk id="2" creationId="{65641E61-1539-46CA-A6C7-E9F8895AA1C2}"/>
          </ac:spMkLst>
        </pc:spChg>
        <pc:spChg chg="mod">
          <ac:chgData name="Mohd Talha" userId="13bbd04f2ee2dda0" providerId="LiveId" clId="{32A6C568-1A25-4592-A80F-152D133EC9D6}" dt="2021-06-10T21:08:18.623" v="285" actId="20577"/>
          <ac:spMkLst>
            <pc:docMk/>
            <pc:sldMk cId="3049128969" sldId="273"/>
            <ac:spMk id="3" creationId="{35857735-23F1-402A-9B1B-14DC6088F5DC}"/>
          </ac:spMkLst>
        </pc:spChg>
        <pc:picChg chg="add mod">
          <ac:chgData name="Mohd Talha" userId="13bbd04f2ee2dda0" providerId="LiveId" clId="{32A6C568-1A25-4592-A80F-152D133EC9D6}" dt="2021-06-10T21:07:17.738" v="267" actId="1076"/>
          <ac:picMkLst>
            <pc:docMk/>
            <pc:sldMk cId="3049128969" sldId="273"/>
            <ac:picMk id="5" creationId="{565C806F-3FBC-4789-BB5A-F387CB8AA028}"/>
          </ac:picMkLst>
        </pc:picChg>
        <pc:picChg chg="add mod">
          <ac:chgData name="Mohd Talha" userId="13bbd04f2ee2dda0" providerId="LiveId" clId="{32A6C568-1A25-4592-A80F-152D133EC9D6}" dt="2021-06-10T21:09:02.819" v="287" actId="1076"/>
          <ac:picMkLst>
            <pc:docMk/>
            <pc:sldMk cId="3049128969" sldId="273"/>
            <ac:picMk id="7" creationId="{FAAB2C25-EFC4-4F9F-AB2E-6361B8287BAB}"/>
          </ac:picMkLst>
        </pc:picChg>
      </pc:sldChg>
      <pc:sldChg chg="addSp delSp modSp new mod">
        <pc:chgData name="Mohd Talha" userId="13bbd04f2ee2dda0" providerId="LiveId" clId="{32A6C568-1A25-4592-A80F-152D133EC9D6}" dt="2021-06-10T21:14:36.524" v="327" actId="14100"/>
        <pc:sldMkLst>
          <pc:docMk/>
          <pc:sldMk cId="3063932654" sldId="274"/>
        </pc:sldMkLst>
        <pc:spChg chg="del">
          <ac:chgData name="Mohd Talha" userId="13bbd04f2ee2dda0" providerId="LiveId" clId="{32A6C568-1A25-4592-A80F-152D133EC9D6}" dt="2021-06-10T21:09:10.969" v="289" actId="478"/>
          <ac:spMkLst>
            <pc:docMk/>
            <pc:sldMk cId="3063932654" sldId="274"/>
            <ac:spMk id="2" creationId="{94FCD818-69A1-4FCC-B1AE-DB3B96D870C2}"/>
          </ac:spMkLst>
        </pc:spChg>
        <pc:spChg chg="mod">
          <ac:chgData name="Mohd Talha" userId="13bbd04f2ee2dda0" providerId="LiveId" clId="{32A6C568-1A25-4592-A80F-152D133EC9D6}" dt="2021-06-10T21:14:16.638" v="324" actId="20577"/>
          <ac:spMkLst>
            <pc:docMk/>
            <pc:sldMk cId="3063932654" sldId="274"/>
            <ac:spMk id="3" creationId="{5518AC79-FACC-464A-BAD9-2594AAD0508D}"/>
          </ac:spMkLst>
        </pc:spChg>
        <pc:picChg chg="add mod">
          <ac:chgData name="Mohd Talha" userId="13bbd04f2ee2dda0" providerId="LiveId" clId="{32A6C568-1A25-4592-A80F-152D133EC9D6}" dt="2021-06-10T21:14:13.035" v="323" actId="1076"/>
          <ac:picMkLst>
            <pc:docMk/>
            <pc:sldMk cId="3063932654" sldId="274"/>
            <ac:picMk id="5" creationId="{4D45B97B-922A-45E8-A80F-19A81EC530B4}"/>
          </ac:picMkLst>
        </pc:picChg>
        <pc:picChg chg="add mod">
          <ac:chgData name="Mohd Talha" userId="13bbd04f2ee2dda0" providerId="LiveId" clId="{32A6C568-1A25-4592-A80F-152D133EC9D6}" dt="2021-06-10T21:14:36.524" v="327" actId="14100"/>
          <ac:picMkLst>
            <pc:docMk/>
            <pc:sldMk cId="3063932654" sldId="274"/>
            <ac:picMk id="7" creationId="{E78607D3-E26F-46AB-A0C8-2F5188511C35}"/>
          </ac:picMkLst>
        </pc:picChg>
      </pc:sldChg>
      <pc:sldChg chg="addSp modSp new mod">
        <pc:chgData name="Mohd Talha" userId="13bbd04f2ee2dda0" providerId="LiveId" clId="{32A6C568-1A25-4592-A80F-152D133EC9D6}" dt="2021-06-10T21:20:16.051" v="393" actId="1076"/>
        <pc:sldMkLst>
          <pc:docMk/>
          <pc:sldMk cId="4034408530" sldId="275"/>
        </pc:sldMkLst>
        <pc:spChg chg="mod">
          <ac:chgData name="Mohd Talha" userId="13bbd04f2ee2dda0" providerId="LiveId" clId="{32A6C568-1A25-4592-A80F-152D133EC9D6}" dt="2021-06-10T21:17:37.275" v="376" actId="1076"/>
          <ac:spMkLst>
            <pc:docMk/>
            <pc:sldMk cId="4034408530" sldId="275"/>
            <ac:spMk id="2" creationId="{BF9A760C-7777-4953-9DF3-FA2B894829A1}"/>
          </ac:spMkLst>
        </pc:spChg>
        <pc:spChg chg="mod">
          <ac:chgData name="Mohd Talha" userId="13bbd04f2ee2dda0" providerId="LiveId" clId="{32A6C568-1A25-4592-A80F-152D133EC9D6}" dt="2021-06-10T21:19:18.907" v="391" actId="20577"/>
          <ac:spMkLst>
            <pc:docMk/>
            <pc:sldMk cId="4034408530" sldId="275"/>
            <ac:spMk id="3" creationId="{FE03D422-E191-492B-9262-14CE0E4B26E5}"/>
          </ac:spMkLst>
        </pc:spChg>
        <pc:picChg chg="add mod">
          <ac:chgData name="Mohd Talha" userId="13bbd04f2ee2dda0" providerId="LiveId" clId="{32A6C568-1A25-4592-A80F-152D133EC9D6}" dt="2021-06-10T21:18:04.483" v="381" actId="14100"/>
          <ac:picMkLst>
            <pc:docMk/>
            <pc:sldMk cId="4034408530" sldId="275"/>
            <ac:picMk id="5" creationId="{16E56F75-1820-4935-91A0-B3C3C40CA5CE}"/>
          </ac:picMkLst>
        </pc:picChg>
        <pc:picChg chg="add mod">
          <ac:chgData name="Mohd Talha" userId="13bbd04f2ee2dda0" providerId="LiveId" clId="{32A6C568-1A25-4592-A80F-152D133EC9D6}" dt="2021-06-10T21:20:16.051" v="393" actId="1076"/>
          <ac:picMkLst>
            <pc:docMk/>
            <pc:sldMk cId="4034408530" sldId="275"/>
            <ac:picMk id="7" creationId="{0500E40E-5367-401B-9CA8-6795B2D1D554}"/>
          </ac:picMkLst>
        </pc:picChg>
      </pc:sldChg>
      <pc:sldChg chg="addSp delSp modSp new mod">
        <pc:chgData name="Mohd Talha" userId="13bbd04f2ee2dda0" providerId="LiveId" clId="{32A6C568-1A25-4592-A80F-152D133EC9D6}" dt="2021-06-10T21:25:28.218" v="460" actId="1076"/>
        <pc:sldMkLst>
          <pc:docMk/>
          <pc:sldMk cId="393911774" sldId="276"/>
        </pc:sldMkLst>
        <pc:spChg chg="del">
          <ac:chgData name="Mohd Talha" userId="13bbd04f2ee2dda0" providerId="LiveId" clId="{32A6C568-1A25-4592-A80F-152D133EC9D6}" dt="2021-06-10T21:20:32.242" v="395" actId="478"/>
          <ac:spMkLst>
            <pc:docMk/>
            <pc:sldMk cId="393911774" sldId="276"/>
            <ac:spMk id="2" creationId="{744D8BAA-E11D-4E81-84E6-AC72A379C46A}"/>
          </ac:spMkLst>
        </pc:spChg>
        <pc:spChg chg="mod">
          <ac:chgData name="Mohd Talha" userId="13bbd04f2ee2dda0" providerId="LiveId" clId="{32A6C568-1A25-4592-A80F-152D133EC9D6}" dt="2021-06-10T21:25:10.671" v="458" actId="20577"/>
          <ac:spMkLst>
            <pc:docMk/>
            <pc:sldMk cId="393911774" sldId="276"/>
            <ac:spMk id="3" creationId="{B23D0F75-8A34-4968-AC6E-F0D9AABC08A7}"/>
          </ac:spMkLst>
        </pc:spChg>
        <pc:picChg chg="add mod">
          <ac:chgData name="Mohd Talha" userId="13bbd04f2ee2dda0" providerId="LiveId" clId="{32A6C568-1A25-4592-A80F-152D133EC9D6}" dt="2021-06-10T21:23:18.836" v="444" actId="1076"/>
          <ac:picMkLst>
            <pc:docMk/>
            <pc:sldMk cId="393911774" sldId="276"/>
            <ac:picMk id="5" creationId="{7008E6CD-A4A9-40B8-B0BB-6EAAC19D3A27}"/>
          </ac:picMkLst>
        </pc:picChg>
        <pc:picChg chg="add mod">
          <ac:chgData name="Mohd Talha" userId="13bbd04f2ee2dda0" providerId="LiveId" clId="{32A6C568-1A25-4592-A80F-152D133EC9D6}" dt="2021-06-10T21:25:28.218" v="460" actId="1076"/>
          <ac:picMkLst>
            <pc:docMk/>
            <pc:sldMk cId="393911774" sldId="276"/>
            <ac:picMk id="7" creationId="{590687F1-97CC-49D7-A7E3-477EF72E98F2}"/>
          </ac:picMkLst>
        </pc:picChg>
      </pc:sldChg>
      <pc:sldChg chg="addSp delSp modSp new mod">
        <pc:chgData name="Mohd Talha" userId="13bbd04f2ee2dda0" providerId="LiveId" clId="{32A6C568-1A25-4592-A80F-152D133EC9D6}" dt="2021-06-10T21:34:51.700" v="531" actId="1076"/>
        <pc:sldMkLst>
          <pc:docMk/>
          <pc:sldMk cId="4114321098" sldId="277"/>
        </pc:sldMkLst>
        <pc:spChg chg="del">
          <ac:chgData name="Mohd Talha" userId="13bbd04f2ee2dda0" providerId="LiveId" clId="{32A6C568-1A25-4592-A80F-152D133EC9D6}" dt="2021-06-10T21:29:35.165" v="462" actId="478"/>
          <ac:spMkLst>
            <pc:docMk/>
            <pc:sldMk cId="4114321098" sldId="277"/>
            <ac:spMk id="2" creationId="{68A3C06A-33A1-403D-87A9-13379E158137}"/>
          </ac:spMkLst>
        </pc:spChg>
        <pc:spChg chg="mod">
          <ac:chgData name="Mohd Talha" userId="13bbd04f2ee2dda0" providerId="LiveId" clId="{32A6C568-1A25-4592-A80F-152D133EC9D6}" dt="2021-06-10T21:34:47.251" v="530" actId="20577"/>
          <ac:spMkLst>
            <pc:docMk/>
            <pc:sldMk cId="4114321098" sldId="277"/>
            <ac:spMk id="3" creationId="{C2BCABDD-3B29-4D48-968D-3FEFFEF1716B}"/>
          </ac:spMkLst>
        </pc:spChg>
        <pc:picChg chg="add mod">
          <ac:chgData name="Mohd Talha" userId="13bbd04f2ee2dda0" providerId="LiveId" clId="{32A6C568-1A25-4592-A80F-152D133EC9D6}" dt="2021-06-10T21:31:50.218" v="506" actId="1076"/>
          <ac:picMkLst>
            <pc:docMk/>
            <pc:sldMk cId="4114321098" sldId="277"/>
            <ac:picMk id="5" creationId="{7AEAB142-6800-4795-9A31-6749D438ADDE}"/>
          </ac:picMkLst>
        </pc:picChg>
        <pc:picChg chg="add mod">
          <ac:chgData name="Mohd Talha" userId="13bbd04f2ee2dda0" providerId="LiveId" clId="{32A6C568-1A25-4592-A80F-152D133EC9D6}" dt="2021-06-10T21:34:51.700" v="531" actId="1076"/>
          <ac:picMkLst>
            <pc:docMk/>
            <pc:sldMk cId="4114321098" sldId="277"/>
            <ac:picMk id="7" creationId="{DD6000AE-759F-4EAE-AF3F-51C5D5686F61}"/>
          </ac:picMkLst>
        </pc:picChg>
      </pc:sldChg>
      <pc:sldChg chg="addSp delSp modSp new mod">
        <pc:chgData name="Mohd Talha" userId="13bbd04f2ee2dda0" providerId="LiveId" clId="{32A6C568-1A25-4592-A80F-152D133EC9D6}" dt="2021-06-10T21:41:49.850" v="617" actId="1076"/>
        <pc:sldMkLst>
          <pc:docMk/>
          <pc:sldMk cId="2567923370" sldId="278"/>
        </pc:sldMkLst>
        <pc:spChg chg="add del mod">
          <ac:chgData name="Mohd Talha" userId="13bbd04f2ee2dda0" providerId="LiveId" clId="{32A6C568-1A25-4592-A80F-152D133EC9D6}" dt="2021-06-10T21:40:16.379" v="603" actId="14100"/>
          <ac:spMkLst>
            <pc:docMk/>
            <pc:sldMk cId="2567923370" sldId="278"/>
            <ac:spMk id="2" creationId="{F8BB141B-1829-4A30-97FC-24DDAFC9B970}"/>
          </ac:spMkLst>
        </pc:spChg>
        <pc:spChg chg="mod">
          <ac:chgData name="Mohd Talha" userId="13bbd04f2ee2dda0" providerId="LiveId" clId="{32A6C568-1A25-4592-A80F-152D133EC9D6}" dt="2021-06-10T21:40:48.950" v="615" actId="20577"/>
          <ac:spMkLst>
            <pc:docMk/>
            <pc:sldMk cId="2567923370" sldId="278"/>
            <ac:spMk id="3" creationId="{65B14CAF-5C90-42F6-8A45-BE2D248401C8}"/>
          </ac:spMkLst>
        </pc:spChg>
        <pc:picChg chg="add mod">
          <ac:chgData name="Mohd Talha" userId="13bbd04f2ee2dda0" providerId="LiveId" clId="{32A6C568-1A25-4592-A80F-152D133EC9D6}" dt="2021-06-10T21:40:26.739" v="606" actId="1076"/>
          <ac:picMkLst>
            <pc:docMk/>
            <pc:sldMk cId="2567923370" sldId="278"/>
            <ac:picMk id="5" creationId="{09C0D3C3-5CB3-4FD4-BCD0-9EBD94ECD650}"/>
          </ac:picMkLst>
        </pc:picChg>
        <pc:picChg chg="add mod">
          <ac:chgData name="Mohd Talha" userId="13bbd04f2ee2dda0" providerId="LiveId" clId="{32A6C568-1A25-4592-A80F-152D133EC9D6}" dt="2021-06-10T21:41:49.850" v="617" actId="1076"/>
          <ac:picMkLst>
            <pc:docMk/>
            <pc:sldMk cId="2567923370" sldId="278"/>
            <ac:picMk id="7" creationId="{12DC5B3C-82C9-4904-B301-DD178F92DEAD}"/>
          </ac:picMkLst>
        </pc:picChg>
      </pc:sldChg>
      <pc:sldChg chg="addSp delSp modSp new mod">
        <pc:chgData name="Mohd Talha" userId="13bbd04f2ee2dda0" providerId="LiveId" clId="{32A6C568-1A25-4592-A80F-152D133EC9D6}" dt="2021-06-11T04:24:20.909" v="660" actId="1076"/>
        <pc:sldMkLst>
          <pc:docMk/>
          <pc:sldMk cId="2352746010" sldId="279"/>
        </pc:sldMkLst>
        <pc:spChg chg="del">
          <ac:chgData name="Mohd Talha" userId="13bbd04f2ee2dda0" providerId="LiveId" clId="{32A6C568-1A25-4592-A80F-152D133EC9D6}" dt="2021-06-10T21:42:05.465" v="619" actId="478"/>
          <ac:spMkLst>
            <pc:docMk/>
            <pc:sldMk cId="2352746010" sldId="279"/>
            <ac:spMk id="2" creationId="{B456C86B-23B8-4B75-81CE-B321F05C8065}"/>
          </ac:spMkLst>
        </pc:spChg>
        <pc:spChg chg="mod">
          <ac:chgData name="Mohd Talha" userId="13bbd04f2ee2dda0" providerId="LiveId" clId="{32A6C568-1A25-4592-A80F-152D133EC9D6}" dt="2021-06-11T04:23:19.485" v="658" actId="20577"/>
          <ac:spMkLst>
            <pc:docMk/>
            <pc:sldMk cId="2352746010" sldId="279"/>
            <ac:spMk id="3" creationId="{E2056728-B514-477A-89C6-7DF9BD070826}"/>
          </ac:spMkLst>
        </pc:spChg>
        <pc:picChg chg="add mod">
          <ac:chgData name="Mohd Talha" userId="13bbd04f2ee2dda0" providerId="LiveId" clId="{32A6C568-1A25-4592-A80F-152D133EC9D6}" dt="2021-06-11T04:24:20.909" v="660" actId="1076"/>
          <ac:picMkLst>
            <pc:docMk/>
            <pc:sldMk cId="2352746010" sldId="279"/>
            <ac:picMk id="4" creationId="{37A92F30-EAD6-432C-9C7A-DBE4E9641C50}"/>
          </ac:picMkLst>
        </pc:picChg>
        <pc:picChg chg="add mod">
          <ac:chgData name="Mohd Talha" userId="13bbd04f2ee2dda0" providerId="LiveId" clId="{32A6C568-1A25-4592-A80F-152D133EC9D6}" dt="2021-06-10T21:44:55.282" v="637" actId="1076"/>
          <ac:picMkLst>
            <pc:docMk/>
            <pc:sldMk cId="2352746010" sldId="279"/>
            <ac:picMk id="5" creationId="{E47201DB-2078-4E8F-81BF-E597DF5E1CC2}"/>
          </ac:picMkLst>
        </pc:picChg>
      </pc:sldChg>
      <pc:sldChg chg="addSp delSp modSp new mod">
        <pc:chgData name="Mohd Talha" userId="13bbd04f2ee2dda0" providerId="LiveId" clId="{32A6C568-1A25-4592-A80F-152D133EC9D6}" dt="2021-06-11T04:26:31" v="678" actId="1076"/>
        <pc:sldMkLst>
          <pc:docMk/>
          <pc:sldMk cId="1599969932" sldId="280"/>
        </pc:sldMkLst>
        <pc:spChg chg="del">
          <ac:chgData name="Mohd Talha" userId="13bbd04f2ee2dda0" providerId="LiveId" clId="{32A6C568-1A25-4592-A80F-152D133EC9D6}" dt="2021-06-11T04:24:39.139" v="662" actId="478"/>
          <ac:spMkLst>
            <pc:docMk/>
            <pc:sldMk cId="1599969932" sldId="280"/>
            <ac:spMk id="2" creationId="{B8DAC948-F856-4F32-A739-7F0EA2923C33}"/>
          </ac:spMkLst>
        </pc:spChg>
        <pc:spChg chg="mod">
          <ac:chgData name="Mohd Talha" userId="13bbd04f2ee2dda0" providerId="LiveId" clId="{32A6C568-1A25-4592-A80F-152D133EC9D6}" dt="2021-06-11T04:25:41.508" v="676" actId="20577"/>
          <ac:spMkLst>
            <pc:docMk/>
            <pc:sldMk cId="1599969932" sldId="280"/>
            <ac:spMk id="3" creationId="{D9CB2284-9D15-4619-BDEA-7409D260FD63}"/>
          </ac:spMkLst>
        </pc:spChg>
        <pc:picChg chg="add mod">
          <ac:chgData name="Mohd Talha" userId="13bbd04f2ee2dda0" providerId="LiveId" clId="{32A6C568-1A25-4592-A80F-152D133EC9D6}" dt="2021-06-11T04:26:31" v="678" actId="1076"/>
          <ac:picMkLst>
            <pc:docMk/>
            <pc:sldMk cId="1599969932" sldId="280"/>
            <ac:picMk id="5" creationId="{93394D2B-2FCD-477F-AB35-9626B55771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A170-105F-45A7-B5FE-FAC9E047D318}" type="datetimeFigureOut">
              <a:rPr lang="en-US" smtClean="0"/>
              <a:pPr/>
              <a:t>07/08/2021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3DB00-C302-4BAE-A836-84141DCC0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02AAC-10D9-442F-B7E8-2DE8C065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EE6465-EDA5-4A74-9B4A-9D8072B8A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B9025-8816-40A6-934A-83DCA843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9C8CA-7845-4718-87BE-5D5E68B89ECD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EDEBEF-89C9-436D-9132-1901EB13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566F17-ABD8-4865-ABC2-8C4A382A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5655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73C782-9187-4F2D-9F79-DF8499AA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8B831BA-CEF4-49CE-A3CC-C662AB8F6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AF4440-4BE5-4856-BE9E-0A729919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B7F30-F6BE-4E1B-8EB1-BD3B322D5690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7F510A-68BE-4A89-AF61-EA1B0B0F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0F3941-35FA-4A88-9A62-AF29512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592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F81A316-C4A5-42BA-8EDA-DBE91CB3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8680023-EA0B-4C5E-85D4-3C9DF795A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BD01A2-86E8-4876-A221-B43BE0C8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52E86-BA8A-4983-9D60-50435CC5199C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BB3261-D2B7-4DB2-B945-D389CF97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0999FE-CB28-4E59-AB21-EE7C5ABC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03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886345-B866-4575-AFFF-9937858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0BD547-5341-458F-9B89-96997B28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DBFF23-785C-441C-A8A2-27FFEE39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A98F-ECF6-445F-B58E-665E935040C5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0C4CB4-DEC3-42CF-988C-8FAD3863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E7B2D0-4755-409D-BAAE-A6CC0EE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5643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6B73AE-F965-4A4B-9C46-1C115A07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A43168-5591-40C2-B590-6795B71A2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1DDC11-EB84-4CDA-ACA6-537FBEAF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BF79-8BB6-4C8D-A5B0-997EEEBF0082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A5329B-E37B-4013-A881-CAD466E2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CAF454-8526-43C2-BFBB-7283A71A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6506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3B94CB-EE85-4C14-AA76-EDE35732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001C14-54A4-43A8-BE90-4736E2550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CC7061-F90F-4F37-85F8-61889FD2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54C91A-DD85-4071-8937-7037B61A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C136-266A-4B5D-8CF9-9269D04A2CD0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806E2A-A02A-41B8-AFC3-4E5D4382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686796-56E4-4B74-BCEA-A19B6A2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0003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39873-8904-45DB-A7CC-38006C0C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13625E-25C2-457D-A910-6704DCB51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34632D-B14F-41FD-B996-BFAA5BFD9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4D9938-EA71-4E2E-96D7-222834726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BE40BEC-263B-438F-BB8D-CF4ABD57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7588578-7411-46DB-92CA-6357020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84C9-C5C9-4F0E-A512-69B1B03BCDAF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0FA23B1-502A-4CE3-88F0-83A85A32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8775924-4A3A-4EBB-8DD4-273B6CB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768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0D307-B76A-4A4C-826A-0ABFE7B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370DBA-C44E-417F-B026-084675E7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5569-4960-4073-92ED-4E5858C3F067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73E926D-4F5E-4078-B18F-BFC14823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43C4E19-DD0A-4B5F-B6E4-725B6D69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4255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32C9304-AD76-4230-AB50-938E9D49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F0894-B57C-4D3E-B625-5B9DB102B441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3F0C07C-A12B-42EC-813D-B3D30BBB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614844-2F18-47D4-B2BD-7741FC1F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032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B0AE0-ABE6-454D-888E-8384FCD0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B864EC-B991-4060-A81C-3D958ACB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192403-92DE-45CB-AE78-6208BBA0A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AD43D75-2BC5-4759-AC98-1579E849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E760-8AFA-4492-B7A8-48413DDC2E73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737852-C32F-4223-B303-CC046CC9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36209AB-5368-488E-8F48-115E8B4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6993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A0D279-F78C-4F1E-A933-BDD4C1AB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9552EA0-4797-4037-950E-A1D957E4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385759-6DA9-4316-8186-F2A405913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72B0EA-BC1E-4280-87EF-64800EB8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CAB6-A9AA-4B4B-A49A-41F7D1195A4C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3389E3-644C-4B7E-8C3A-DECD822A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3CC99F-262D-4B63-85D1-6A5C7BA9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2698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02B231-84C3-4D33-A9F6-12E56987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93A3B4-AB7A-49FE-BAFC-CD051EAD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8BBF8B-81E6-4C76-9FA4-1F4EE0D7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CF9FE-D172-45A4-8921-81CC70CBE951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401E9C-878B-4F2D-AD10-58053097D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8968E0-AE39-47B8-BA67-476A878E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570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B2B01-8BBF-4F39-9FB8-F37C50B0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241"/>
            <a:ext cx="9144000" cy="184263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ORACLE</a:t>
            </a:r>
            <a:b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WEBSITE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1AD483-5DFE-48EC-A150-609CD19E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4470"/>
            <a:ext cx="9144000" cy="257058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PREPARED BY</a:t>
            </a:r>
          </a:p>
          <a:p>
            <a:pPr marL="457200" indent="-457200" algn="l"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DASARAPALLI DIVAKAR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JALLA MAMATHA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MADHURI KUNAM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1026" name="Picture 2" descr="C:\Users\DELL\Desktop\training\Bootstrap web project-final\images\logom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9592" y="2918832"/>
            <a:ext cx="28575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3685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00013" y="475008"/>
            <a:ext cx="2922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Baskerville Old Face" pitchFamily="18" charset="0"/>
              </a:rPr>
              <a:t>Platforms Page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10242" name="Picture 2" descr="C:\Users\DELL\Pictures\platforms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753" y="1267096"/>
            <a:ext cx="11665133" cy="48479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3521" y="422757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Baskerville Old Face" pitchFamily="18" charset="0"/>
              </a:rPr>
              <a:t>Platforms Page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C:\Users\DELL\Pictures\platforms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1128849"/>
            <a:ext cx="1152144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ELL\Pictures\platforms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" y="1985554"/>
            <a:ext cx="12012613" cy="442000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261270" y="553386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Baskerville Old Face" pitchFamily="18" charset="0"/>
              </a:rPr>
              <a:t>Platforms Page 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ELL\Pictures\insight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280841"/>
            <a:ext cx="11821886" cy="54197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182893" y="187626"/>
            <a:ext cx="2678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660066"/>
                </a:solidFill>
                <a:latin typeface="Baskerville Old Face" pitchFamily="18" charset="0"/>
              </a:rPr>
              <a:t>Insights Page 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ELL\Pictures\insight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818"/>
            <a:ext cx="6511827" cy="4075612"/>
          </a:xfrm>
          <a:prstGeom prst="rect">
            <a:avLst/>
          </a:prstGeom>
          <a:noFill/>
        </p:spPr>
      </p:pic>
      <p:pic>
        <p:nvPicPr>
          <p:cNvPr id="14339" name="Picture 3" descr="C:\Users\DELL\Pictures\insight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7314" y="4232366"/>
            <a:ext cx="6535783" cy="237254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657613" y="1637603"/>
            <a:ext cx="2678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itchFamily="18" charset="0"/>
              </a:rPr>
              <a:t>Insights Page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\Pictures\insight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8528" y="1643743"/>
            <a:ext cx="9488487" cy="4876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418024" y="579511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  <a:latin typeface="Baskerville Old Face" pitchFamily="18" charset="0"/>
              </a:rPr>
              <a:t>Insights Page</a:t>
            </a:r>
            <a:endParaRPr lang="en-US" sz="32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ELL\Pictures\carrer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4" y="1358537"/>
            <a:ext cx="11430000" cy="511560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050593" y="475009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0702" y="344380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17410" name="Picture 2" descr="C:\Users\DELL\Pictures\carrer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0605" y="1398952"/>
            <a:ext cx="9222378" cy="4795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DELL\Pictures\carrer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2068"/>
            <a:ext cx="5784942" cy="3788229"/>
          </a:xfrm>
          <a:prstGeom prst="rect">
            <a:avLst/>
          </a:prstGeom>
          <a:noFill/>
        </p:spPr>
      </p:pic>
      <p:pic>
        <p:nvPicPr>
          <p:cNvPr id="18435" name="Picture 3" descr="C:\Users\DELL\Pictures\carrer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8469" y="3196698"/>
            <a:ext cx="6483531" cy="366130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112119" y="1284906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0150" y="422757"/>
            <a:ext cx="2318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About Page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20482" name="Picture 2" descr="C:\Users\DELL\Pictures\abou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3" y="1676809"/>
            <a:ext cx="11782698" cy="5019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68177" y="182562"/>
            <a:ext cx="312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C3300"/>
                </a:solidFill>
              </a:rPr>
              <a:t>Home Page</a:t>
            </a:r>
            <a:endParaRPr lang="en-US" sz="4000" b="1" dirty="0">
              <a:solidFill>
                <a:srgbClr val="CC3300"/>
              </a:solidFill>
            </a:endParaRPr>
          </a:p>
        </p:txBody>
      </p:sp>
      <p:pic>
        <p:nvPicPr>
          <p:cNvPr id="2050" name="Picture 2" descr="C:\Users\DELL\Pictures\Capt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9977" y="2002440"/>
            <a:ext cx="9679577" cy="4114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097983" y="1297969"/>
            <a:ext cx="171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Header Part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37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E85B1E39-0C98-4D00-8138-1229BA592A41}"/>
              </a:ext>
            </a:extLst>
          </p:cNvPr>
          <p:cNvSpPr txBox="1">
            <a:spLocks/>
          </p:cNvSpPr>
          <p:nvPr/>
        </p:nvSpPr>
        <p:spPr>
          <a:xfrm>
            <a:off x="425476" y="5798806"/>
            <a:ext cx="3665054" cy="608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DASARAPALLI DIVAKAR</a:t>
            </a:r>
          </a:p>
          <a:p>
            <a:pPr algn="ctr"/>
            <a:r>
              <a:rPr lang="en-US" dirty="0"/>
              <a:t>Associate </a:t>
            </a:r>
            <a:r>
              <a:rPr lang="en-US" dirty="0" err="1"/>
              <a:t>Engg</a:t>
            </a:r>
            <a:r>
              <a:rPr lang="en-US" dirty="0"/>
              <a:t>. Virtusa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7ADA258-8809-40F8-B9F3-0797C2B7ACF3}"/>
              </a:ext>
            </a:extLst>
          </p:cNvPr>
          <p:cNvSpPr txBox="1"/>
          <p:nvPr/>
        </p:nvSpPr>
        <p:spPr>
          <a:xfrm>
            <a:off x="1220444" y="129321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Ink Free" panose="03080402000500000000" pitchFamily="66" charset="0"/>
              </a:rPr>
              <a:t>OUR TEAM</a:t>
            </a:r>
            <a:endParaRPr lang="en-IN" dirty="0">
              <a:latin typeface="Ink Free" panose="03080402000500000000" pitchFamily="66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12628" y="3187338"/>
            <a:ext cx="3191691" cy="236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0560" y="3226526"/>
            <a:ext cx="3722914" cy="239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4467497" y="5718407"/>
            <a:ext cx="3749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Jalla Mamatha</a:t>
            </a:r>
          </a:p>
          <a:p>
            <a:pPr algn="ctr"/>
            <a:r>
              <a:rPr lang="en-US" dirty="0" smtClean="0"/>
              <a:t>Associate </a:t>
            </a:r>
            <a:r>
              <a:rPr lang="en-US" dirty="0" err="1" smtClean="0"/>
              <a:t>Engg</a:t>
            </a:r>
            <a:r>
              <a:rPr lang="en-US" dirty="0" smtClean="0"/>
              <a:t>. Virtusa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503920" y="5679218"/>
            <a:ext cx="3278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Madhuri Kunam</a:t>
            </a:r>
          </a:p>
          <a:p>
            <a:pPr algn="ctr"/>
            <a:r>
              <a:rPr lang="en-US" dirty="0" smtClean="0"/>
              <a:t>Associate </a:t>
            </a:r>
            <a:r>
              <a:rPr lang="en-US" dirty="0" err="1" smtClean="0"/>
              <a:t>Engg</a:t>
            </a:r>
            <a:r>
              <a:rPr lang="en-US" dirty="0" smtClean="0"/>
              <a:t>. Virtusa</a:t>
            </a:r>
            <a:endParaRPr lang="en-IN" dirty="0"/>
          </a:p>
        </p:txBody>
      </p:sp>
      <p:pic>
        <p:nvPicPr>
          <p:cNvPr id="11" name="Picture 3" descr="C:\Users\DELL\Pictures\diva-picture.jf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138" y="3247696"/>
            <a:ext cx="3610303" cy="24278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9043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3A7DDF9-A396-41A5-AAAA-D15DDBE28131}"/>
              </a:ext>
            </a:extLst>
          </p:cNvPr>
          <p:cNvSpPr txBox="1"/>
          <p:nvPr/>
        </p:nvSpPr>
        <p:spPr>
          <a:xfrm>
            <a:off x="832290" y="1474236"/>
            <a:ext cx="107302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34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CAEE5-95AB-4CE9-8259-F6192EE1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966" y="365126"/>
            <a:ext cx="6518365" cy="101953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 smtClean="0">
                <a:solidFill>
                  <a:srgbClr val="002060"/>
                </a:solidFill>
              </a:rPr>
              <a:t>Home Page – Insights for Your Business</a:t>
            </a:r>
            <a:endParaRPr lang="en-IN" sz="36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C:\Users\DELL\Pictures\Capture-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1645920"/>
            <a:ext cx="11960406" cy="4521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4688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\Pictures\Capture-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52159" cy="3495791"/>
          </a:xfrm>
          <a:prstGeom prst="rect">
            <a:avLst/>
          </a:prstGeom>
          <a:noFill/>
        </p:spPr>
      </p:pic>
      <p:pic>
        <p:nvPicPr>
          <p:cNvPr id="4099" name="Picture 3" descr="C:\Users\DELL\Pictures\carousel-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1596" y="3679902"/>
            <a:ext cx="9360404" cy="317809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99721" y="1337157"/>
            <a:ext cx="2586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CC3300"/>
                </a:solidFill>
              </a:rPr>
              <a:t>Home Page</a:t>
            </a:r>
            <a:endParaRPr lang="en-US" sz="40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15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306B51-A679-4E9D-BC32-9E9B28DF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Services Page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122" name="Picture 2" descr="C:\Users\DELL\Pictures\service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444" y="1115121"/>
            <a:ext cx="11485756" cy="5397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905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C59C7-5F2C-4603-BDE9-8D835358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159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Services Page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C:\Users\DELL\Pictures\services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6952"/>
            <a:ext cx="7341326" cy="2533614"/>
          </a:xfrm>
          <a:prstGeom prst="rect">
            <a:avLst/>
          </a:prstGeom>
          <a:noFill/>
        </p:spPr>
      </p:pic>
      <p:pic>
        <p:nvPicPr>
          <p:cNvPr id="6147" name="Picture 3" descr="C:\Users\DELL\Pictures\Services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746" y="3878580"/>
            <a:ext cx="7119257" cy="2822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2B9484-7088-4C9D-A2CB-4AD47B43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539"/>
            <a:ext cx="633356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Constantia" pitchFamily="18" charset="0"/>
              </a:rPr>
              <a:t>Products Page</a:t>
            </a:r>
            <a:endParaRPr lang="en-IN" sz="3200" b="1" dirty="0">
              <a:solidFill>
                <a:srgbClr val="C00000"/>
              </a:solidFill>
              <a:latin typeface="Constantia" pitchFamily="18" charset="0"/>
            </a:endParaRPr>
          </a:p>
        </p:txBody>
      </p:sp>
      <p:pic>
        <p:nvPicPr>
          <p:cNvPr id="7170" name="Picture 2" descr="C:\Users\DELL\Pictures\product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0484" y="161365"/>
            <a:ext cx="5943599" cy="3456431"/>
          </a:xfrm>
          <a:prstGeom prst="rect">
            <a:avLst/>
          </a:prstGeom>
          <a:noFill/>
        </p:spPr>
      </p:pic>
      <p:pic>
        <p:nvPicPr>
          <p:cNvPr id="7171" name="Picture 3" descr="C:\Users\DELL\Pictures\products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9700"/>
            <a:ext cx="7838485" cy="326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667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28808" y="187626"/>
            <a:ext cx="2886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Products Page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8195" name="Picture 3" descr="C:\Users\DELL\Pictures\Products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37" y="1078500"/>
            <a:ext cx="11351623" cy="5113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991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7DD61F-E51E-4B44-9156-0BD652A0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Baskerville Old Face" pitchFamily="18" charset="0"/>
              </a:rPr>
              <a:t>Platforms Page </a:t>
            </a:r>
            <a:endParaRPr lang="en-IN" sz="4000" b="1" dirty="0">
              <a:solidFill>
                <a:srgbClr val="008000"/>
              </a:solidFill>
              <a:latin typeface="Baskerville Old Face" pitchFamily="18" charset="0"/>
            </a:endParaRPr>
          </a:p>
        </p:txBody>
      </p:sp>
      <p:pic>
        <p:nvPicPr>
          <p:cNvPr id="9218" name="Picture 2" descr="C:\Users\DELL\Pictures\platform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95" y="1438276"/>
            <a:ext cx="11782698" cy="5067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3831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74</Words>
  <Application>Microsoft Office PowerPoint</Application>
  <PresentationFormat>Custom</PresentationFormat>
  <Paragraphs>32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ORACLE WEBSITE</vt:lpstr>
      <vt:lpstr>Slide 2</vt:lpstr>
      <vt:lpstr>Home Page – Insights for Your Business</vt:lpstr>
      <vt:lpstr>Slide 4</vt:lpstr>
      <vt:lpstr>Services Page</vt:lpstr>
      <vt:lpstr>Services Page</vt:lpstr>
      <vt:lpstr>Products Page</vt:lpstr>
      <vt:lpstr>Slide 8</vt:lpstr>
      <vt:lpstr>Platforms Page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Talha</dc:creator>
  <cp:lastModifiedBy>DELL</cp:lastModifiedBy>
  <cp:revision>45</cp:revision>
  <dcterms:created xsi:type="dcterms:W3CDTF">2021-06-10T11:47:22Z</dcterms:created>
  <dcterms:modified xsi:type="dcterms:W3CDTF">2021-07-08T02:41:22Z</dcterms:modified>
</cp:coreProperties>
</file>